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9" r:id="rId12"/>
    <p:sldId id="267" r:id="rId13"/>
    <p:sldId id="268" r:id="rId14"/>
    <p:sldId id="269" r:id="rId15"/>
    <p:sldId id="271" r:id="rId16"/>
    <p:sldId id="281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61" r:id="rId26"/>
    <p:sldId id="26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/>
    <p:restoredTop sz="79394"/>
  </p:normalViewPr>
  <p:slideViewPr>
    <p:cSldViewPr snapToGrid="0">
      <p:cViewPr varScale="1">
        <p:scale>
          <a:sx n="111" d="100"/>
          <a:sy n="111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댓글을 작성하고 등록 버튼을 클릭하면 새로운 댓글이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사용자가 삭제 버튼을 클릭하면 해당 댓글이 즉시 삭제됨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AJAX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페이지를 새로 고치지 않고도 댓글 목록을 동적으로 업데이트 되게 작업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내가 쓴 글이 아닐 경우 목록 버튼만 노출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내가 쓴 글일 경우에는 목록 버튼과 수정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삭제 버튼도 포함하여 노출시킴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42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내가 작성한 글이 아닐 경우에만 상세페이지에 신청하기 버튼을 노출시킴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신청하기 버튼을 클릭하면 신청서 폼 페이지로 이동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테이블 태그를 활용하여 신청서 폼 구현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입력 필드가 테이블의 셀 내에 위치하면 시각적으로 분리되어 있어 사용자가 정보를 입력하기 쉽게 함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공간 절약 및 레이아웃 일관성을 확보함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2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5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회원 유형에 따라 구분하여 </a:t>
            </a:r>
            <a:r>
              <a:rPr lang="ko-KR" altLang="en-US" dirty="0" err="1">
                <a:effectLst/>
              </a:rPr>
              <a:t>로그인창을</a:t>
            </a:r>
            <a:r>
              <a:rPr lang="ko-KR" altLang="en-US" dirty="0">
                <a:effectLst/>
              </a:rPr>
              <a:t> 구현했으며 탭 형식으로 구분함</a:t>
            </a:r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회원 유형별 회원가입 버튼을 만들었고 각 버튼을 클릭하면 해당하는 폼페이지로 이동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유형별로 각각의 회원가입 폼을 구현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동일한 레이아웃을 유지하되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요소가 조정된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6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DA33A706-FE5F-30DA-BD72-5280764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D3B5AA32-B462-2628-41B1-AC9F33B6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8AF27-F8F7-6A05-A54E-78A2AEA3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6FA5AB-FC66-6BE2-2569-7A7886A5B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B1501774-4EA6-3970-6F38-407553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F6D849-AC0B-984E-0381-728BC25E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FB73DB-C36D-77D1-4732-6EB5CBFBC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1DF8D72-850E-656E-DB27-1D02CA3A7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56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5E90F-1D92-631F-46DC-38C13A526C18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411497-B782-C3C4-E95B-F14924FF9D56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45E54-72B7-531A-8C34-5906DCEBAE83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FED445-464D-74D3-A4C4-66B4B84FC73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585FBB2-59A7-4D71-6BFB-280E20CA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25" name="右箭头 54">
            <a:extLst>
              <a:ext uri="{FF2B5EF4-FFF2-40B4-BE49-F238E27FC236}">
                <a16:creationId xmlns:a16="http://schemas.microsoft.com/office/drawing/2014/main" id="{AC41A9C2-E01A-42F2-9A1D-DEDAA76AFC6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右箭头 54">
            <a:extLst>
              <a:ext uri="{FF2B5EF4-FFF2-40B4-BE49-F238E27FC236}">
                <a16:creationId xmlns:a16="http://schemas.microsoft.com/office/drawing/2014/main" id="{91C2486E-4B4F-F40D-33C0-79A63D2CB4E9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DA67D8E-7C1C-95A7-733A-2FD4CB7A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7B96D1-6E1E-152E-F947-4414A36D55B3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1DC1FD-C494-80E4-3399-FC1742711EBF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E84ED0-4E31-A859-35F2-5DA23D85076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41E471-7AC9-0B77-7907-FCE58027CE83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6949225" y="5025716"/>
            <a:ext cx="2332179" cy="307777"/>
            <a:chOff x="1522374" y="1735254"/>
            <a:chExt cx="2332179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1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BFF370-91E1-2AC6-3F4F-03323778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14" name="그림 1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8EC6A8E-8344-C475-13C3-7777C259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18" name="그림 17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A9AE3F4F-E498-A4B8-A672-6226D60F5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8A1AAB0-CEF8-A5CF-7C3E-D1463A49802B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D97752-3A81-B63B-8804-8B0C59BD0C65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798C3-F6E9-AA61-406D-E6615EC7F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FF0DF7-1A18-8F46-41D0-F93B23BAFAC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323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CDEBE6B-3EB6-137A-A1A1-CAFE3A59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pic>
        <p:nvPicPr>
          <p:cNvPr id="3" name="그림 2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702CC906-FEC8-BF38-C689-03C0E39D7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4535933"/>
            <a:ext cx="2693307" cy="7706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9" name="右箭头 54">
            <a:extLst>
              <a:ext uri="{FF2B5EF4-FFF2-40B4-BE49-F238E27FC236}">
                <a16:creationId xmlns:a16="http://schemas.microsoft.com/office/drawing/2014/main" id="{2F7820FC-21B2-452F-9E61-D8485C696DAF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34" name="그림 33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6F31661B-D773-8372-A333-30C4A3724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03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5FF941-3AE6-B13B-8983-D0C62998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F2AC8C-A9B6-53AB-8AE7-74F3954AD908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C8CC7C-0CA9-06A1-BF74-E0D0BB8229B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85ABF5-89CA-53AE-5015-575CAF0BE0C4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912F5B-971D-56C5-4D3B-9281B9E6E2B2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BE8EA-E50B-6FA2-48D5-DB90A8DBB39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D3F2B-A28E-0A23-2EC6-EB601BA115A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767E45-5EFA-C260-F04B-2497FADD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FA7722-4CD5-386B-0590-A369F9C2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2960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40638-0625-33D6-58E1-5ACAA02FA370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23BDF-24F9-C6B5-975F-A949C8BE5ACE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95F481-1294-F20F-E225-278F4F63254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0705C3-3D6F-821A-3E33-BFA3156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5CBFA3-C6FB-6885-7858-1E9808F6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27" name="그림 2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700C475D-9AA2-93A3-7D34-9D743BD5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43" name="右箭头 54">
            <a:extLst>
              <a:ext uri="{FF2B5EF4-FFF2-40B4-BE49-F238E27FC236}">
                <a16:creationId xmlns:a16="http://schemas.microsoft.com/office/drawing/2014/main" id="{51A8247F-FC0A-CE51-2C49-2E1BF2272F17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57149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3-5.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28712C-3C6D-ACF9-2AC3-6D2BADDD1339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0DDB4-E635-C9EC-058A-76A38814E7FC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AE4B3-9816-D64A-0DF2-FB200B29496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41" name="그림 40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8DF32604-FB69-1438-06B3-A07F6BB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42" name="그림 4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311DFCC-A62F-5F22-CC78-4D4EBEFE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6" name="그림 5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0EFCDED6-5F16-3A3B-0234-6B6F2B8E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2482291-0C3E-B2FB-7460-4F4E63E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18EA4-91BB-EC89-9360-42863D9B7D9F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87DEE-0070-BC72-8B0F-2676957DBB03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37DF70-491D-5357-128F-770E6A7FB3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7B5D87-3228-A9CA-525B-071196D33BF1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AA700-5EAB-93AD-03AF-28812EDE7E95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73F8B6-9092-EFCB-E99C-13B1E50A2F3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8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 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364B77-F759-A40C-9D7F-11FD9221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D1975E-D480-0F06-7758-3519C422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784460-922D-BB43-B6BA-BA30DE8E96E8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22C996-3EBD-7731-6927-C6E8982ACFE4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BACB4FB-4A28-7796-7FE3-0B99D42D1C1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45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3157886" y="3275111"/>
            <a:ext cx="2938114" cy="307777"/>
            <a:chOff x="1522374" y="1735254"/>
            <a:chExt cx="293811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469F99-94D5-5406-8903-58A2C279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5" name="右箭头 54">
            <a:extLst>
              <a:ext uri="{FF2B5EF4-FFF2-40B4-BE49-F238E27FC236}">
                <a16:creationId xmlns:a16="http://schemas.microsoft.com/office/drawing/2014/main" id="{AC27D7ED-E1B7-3238-E3D3-2E0BE75BD993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5738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DD197C4-002C-DE00-4415-B2D81886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C85F82-7826-F9CF-D780-922E913743A1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08B148-D334-3B59-7AA3-8CF69032278B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AB50732-033D-A686-E174-6A6274CC53E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8A65C4-F8F3-834F-57B1-FA55DDC0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F238B-12AB-98F5-B35F-5DA54271C901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239C0-A6A5-6C28-0843-995CE6A29212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011C1-2875-F4E1-2E90-7E304CC4A67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5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FD0B0E-AE96-45A8-2F5E-1A78E344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438B1C-0795-2CC2-FC77-B742D48018A5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0FF739-9667-7E14-9C0B-DA05DE7FD0D2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A79C-A79B-CF63-E732-85EC2BDC1EA5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A458C-EE63-545F-BABE-BD39845BFEBB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FEDEF-A40A-8758-8396-616D79764B4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648B2-CCA1-478B-D6F8-07152C8029D9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9650F3-0CA1-EB8C-FAD5-04FE5D0D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0DC40A2-8774-4D5F-BCBC-60D85CB68CA3}"/>
              </a:ext>
            </a:extLst>
          </p:cNvPr>
          <p:cNvSpPr/>
          <p:nvPr/>
        </p:nvSpPr>
        <p:spPr>
          <a:xfrm>
            <a:off x="3695093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리엑트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7EFFFB-6B4E-4BEA-AFF8-E1A55025FD14}"/>
              </a:ext>
            </a:extLst>
          </p:cNvPr>
          <p:cNvSpPr/>
          <p:nvPr/>
        </p:nvSpPr>
        <p:spPr>
          <a:xfrm>
            <a:off x="6708779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노드</a:t>
            </a:r>
            <a:r>
              <a:rPr lang="en-US" altLang="ko-KR" sz="1200" dirty="0"/>
              <a:t>JS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1EA151-2BE5-42CB-8A0A-2A9BEFD5989B}"/>
              </a:ext>
            </a:extLst>
          </p:cNvPr>
          <p:cNvSpPr/>
          <p:nvPr/>
        </p:nvSpPr>
        <p:spPr>
          <a:xfrm>
            <a:off x="9722465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</a:t>
            </a:r>
          </a:p>
          <a:p>
            <a:pPr algn="ctr"/>
            <a:r>
              <a:rPr lang="en-US" altLang="ko-KR" sz="12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1001</Words>
  <Application>Microsoft Macintosh PowerPoint</Application>
  <PresentationFormat>와이드스크린</PresentationFormat>
  <Paragraphs>272</Paragraphs>
  <Slides>26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41</cp:revision>
  <dcterms:created xsi:type="dcterms:W3CDTF">2024-03-18T03:26:54Z</dcterms:created>
  <dcterms:modified xsi:type="dcterms:W3CDTF">2024-03-20T05:18:05Z</dcterms:modified>
</cp:coreProperties>
</file>